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726"/>
  </p:normalViewPr>
  <p:slideViewPr>
    <p:cSldViewPr snapToGrid="0" snapToObjects="1">
      <p:cViewPr varScale="1">
        <p:scale>
          <a:sx n="60" d="100"/>
          <a:sy n="60" d="100"/>
        </p:scale>
        <p:origin x="80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21"/>
          </p:nvPr>
        </p:nvSpPr>
        <p:spPr>
          <a:xfrm>
            <a:off x="2387600" y="8953500"/>
            <a:ext cx="19621500" cy="58552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2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22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4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-50800" y="-1270000"/>
            <a:ext cx="24485600" cy="1632373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3125968" y="-393700"/>
            <a:ext cx="18135601" cy="12090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Heron flying low over a beach with a short fence in the foreground"/>
          <p:cNvSpPr>
            <a:spLocks noGrp="1"/>
          </p:cNvSpPr>
          <p:nvPr>
            <p:ph type="pic" sz="half" idx="21"/>
          </p:nvPr>
        </p:nvSpPr>
        <p:spPr>
          <a:xfrm>
            <a:off x="12827000" y="952500"/>
            <a:ext cx="114681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andy path between two hills leading to the ocean"/>
          <p:cNvSpPr>
            <a:spLocks noGrp="1"/>
          </p:cNvSpPr>
          <p:nvPr>
            <p:ph type="pic" sz="half" idx="21"/>
          </p:nvPr>
        </p:nvSpPr>
        <p:spPr>
          <a:xfrm>
            <a:off x="10960100" y="3149600"/>
            <a:ext cx="13944600" cy="929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andy path between two hills leading to the ocean"/>
          <p:cNvSpPr>
            <a:spLocks noGrp="1"/>
          </p:cNvSpPr>
          <p:nvPr>
            <p:ph type="pic" sz="quarter" idx="21"/>
          </p:nvPr>
        </p:nvSpPr>
        <p:spPr>
          <a:xfrm>
            <a:off x="15300325" y="7048500"/>
            <a:ext cx="832485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Heron flying low over a beach with a short fence in the foreground"/>
          <p:cNvSpPr>
            <a:spLocks noGrp="1"/>
          </p:cNvSpPr>
          <p:nvPr>
            <p:ph type="pic" sz="quarter" idx="22"/>
          </p:nvPr>
        </p:nvSpPr>
        <p:spPr>
          <a:xfrm>
            <a:off x="15760700" y="863600"/>
            <a:ext cx="7404100" cy="7404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View of beach and sea from a grassy sand dune"/>
          <p:cNvSpPr>
            <a:spLocks noGrp="1"/>
          </p:cNvSpPr>
          <p:nvPr>
            <p:ph type="pic" idx="23"/>
          </p:nvPr>
        </p:nvSpPr>
        <p:spPr>
          <a:xfrm>
            <a:off x="-990600" y="1130300"/>
            <a:ext cx="1720215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63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127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90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254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317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381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444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508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571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3048" y="0"/>
            <a:ext cx="24377904" cy="1371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87CBFF-3849-7D9B-2A2A-E226709F4E1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89" y="2564"/>
            <a:ext cx="24379440" cy="13713435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Helvetica Neue</vt:lpstr>
      <vt:lpstr>Helvetica Neue Light</vt:lpstr>
      <vt:lpstr>Helvetica Neue Medium</vt:lpstr>
      <vt:lpstr>White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Lisa Limpach</cp:lastModifiedBy>
  <cp:revision>34</cp:revision>
  <dcterms:modified xsi:type="dcterms:W3CDTF">2025-10-20T14:11:01Z</dcterms:modified>
</cp:coreProperties>
</file>